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6"/>
  </p:notesMasterIdLst>
  <p:sldIdLst>
    <p:sldId id="308" r:id="rId2"/>
    <p:sldId id="537" r:id="rId3"/>
    <p:sldId id="554" r:id="rId4"/>
    <p:sldId id="547" r:id="rId5"/>
    <p:sldId id="536" r:id="rId6"/>
    <p:sldId id="538" r:id="rId7"/>
    <p:sldId id="539" r:id="rId8"/>
    <p:sldId id="551" r:id="rId9"/>
    <p:sldId id="541" r:id="rId10"/>
    <p:sldId id="540" r:id="rId11"/>
    <p:sldId id="550" r:id="rId12"/>
    <p:sldId id="552" r:id="rId13"/>
    <p:sldId id="553" r:id="rId14"/>
    <p:sldId id="54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765" autoAdjust="0"/>
  </p:normalViewPr>
  <p:slideViewPr>
    <p:cSldViewPr>
      <p:cViewPr varScale="1">
        <p:scale>
          <a:sx n="75" d="100"/>
          <a:sy n="75" d="100"/>
        </p:scale>
        <p:origin x="1008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5266B9-6F7A-4B17-9875-2995C11576F8}" type="datetimeFigureOut">
              <a:rPr lang="ru-RU" smtClean="0"/>
              <a:pPr/>
              <a:t>13.02.2026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584FA-B1D8-4320-A5F3-FBA1856F28C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13.02.2026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13.02.2026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13.02.2026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14348" y="2285992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4800" dirty="0"/>
              <a:t>Инициативный проект </a:t>
            </a:r>
          </a:p>
          <a:p>
            <a:pPr algn="ctr"/>
            <a:r>
              <a:rPr lang="ru-RU" sz="4200" dirty="0"/>
              <a:t>«Благоустройство территории возле молодежного клуба </a:t>
            </a:r>
          </a:p>
          <a:p>
            <a:pPr algn="ctr"/>
            <a:r>
              <a:rPr lang="ru-RU" sz="4200" dirty="0"/>
              <a:t>«На Белке»»</a:t>
            </a:r>
          </a:p>
          <a:p>
            <a:pPr algn="ctr"/>
            <a:endParaRPr lang="ru-RU" sz="2400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331640" y="4221088"/>
            <a:ext cx="6400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endParaRPr lang="ru-RU" sz="3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0"/>
            <a:ext cx="8640960" cy="857232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endParaRPr lang="ru-RU" dirty="0"/>
          </a:p>
          <a:p>
            <a:pPr algn="ctr">
              <a:buNone/>
            </a:pPr>
            <a:r>
              <a:rPr lang="ru-RU" dirty="0"/>
              <a:t>Текущее состояние у МК «На Белке»</a:t>
            </a:r>
          </a:p>
          <a:p>
            <a:endParaRPr lang="ru-RU" dirty="0"/>
          </a:p>
        </p:txBody>
      </p:sp>
      <p:pic>
        <p:nvPicPr>
          <p:cNvPr id="12" name="Рисунок 11" descr="Изображение выглядит как на открытом воздухе, текст, дерево, природ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47337745-F481-4F9A-2D3D-237B4DB4A1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412776"/>
            <a:ext cx="7128792" cy="460851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0"/>
            <a:ext cx="8640960" cy="1500174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endParaRPr lang="ru-RU" dirty="0"/>
          </a:p>
          <a:p>
            <a:pPr algn="ctr">
              <a:buNone/>
            </a:pPr>
            <a:r>
              <a:rPr lang="ru-RU" dirty="0"/>
              <a:t>Визуализация результатов реализации инициативного проекта</a:t>
            </a:r>
          </a:p>
          <a:p>
            <a:endParaRPr lang="ru-RU" dirty="0"/>
          </a:p>
        </p:txBody>
      </p:sp>
      <p:pic>
        <p:nvPicPr>
          <p:cNvPr id="6" name="Рисунок 5" descr="Изображение выглядит как текст, растение, Рекламный щит, на открытом воздухе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9AAF4D70-3EFA-9C26-B563-85B9EED86A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474" y="1500174"/>
            <a:ext cx="6095877" cy="535782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0"/>
            <a:ext cx="8640960" cy="1500174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endParaRPr lang="ru-RU" dirty="0"/>
          </a:p>
          <a:p>
            <a:pPr algn="ctr">
              <a:buNone/>
            </a:pPr>
            <a:r>
              <a:rPr lang="ru-RU" dirty="0"/>
              <a:t>Визуализация результатов реализации инициативного проекта</a:t>
            </a:r>
          </a:p>
          <a:p>
            <a:endParaRPr lang="ru-RU" dirty="0"/>
          </a:p>
        </p:txBody>
      </p:sp>
      <p:pic>
        <p:nvPicPr>
          <p:cNvPr id="4" name="Рисунок 3" descr="Изображение выглядит как мебель, растение, скамейка, журнальный столик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D03122A9-3CB7-B960-0245-A6521F1424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525678"/>
            <a:ext cx="5366570" cy="527382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B21E57-CC93-1AC4-4C6B-41E889939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836711"/>
            <a:ext cx="7467600" cy="771587"/>
          </a:xfrm>
        </p:spPr>
        <p:txBody>
          <a:bodyPr>
            <a:noAutofit/>
          </a:bodyPr>
          <a:lstStyle/>
          <a:p>
            <a:r>
              <a:rPr lang="ru-RU" sz="2400" dirty="0"/>
              <a:t>Визуализация результатов реализации инициативного проекта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5" name="Объект 4" descr="Изображение выглядит как строительство, на открытом воздухе, дерево, искусств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4C4672A6-257F-9CCC-96E5-AFD6E91F82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53" y="1700808"/>
            <a:ext cx="4352440" cy="4205064"/>
          </a:xfrm>
          <a:prstGeom prst="rect">
            <a:avLst/>
          </a:prstGeom>
        </p:spPr>
      </p:pic>
      <p:pic>
        <p:nvPicPr>
          <p:cNvPr id="7" name="Рисунок 6" descr="Изображение выглядит как рождественская елка, ель, текст, Ель голубая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C1D59641-3457-10B7-1932-9101379E96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222505"/>
            <a:ext cx="4352440" cy="5446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6444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785786" y="1571612"/>
            <a:ext cx="7467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/>
              <a:t>Спасибо за внимание!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14290"/>
            <a:ext cx="8424936" cy="1428760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endParaRPr lang="ru-RU" dirty="0"/>
          </a:p>
          <a:p>
            <a:pPr algn="ctr">
              <a:buNone/>
            </a:pPr>
            <a:r>
              <a:rPr lang="ru-RU" dirty="0"/>
              <a:t>Добро пожаловать в наш молодежный клуб «На Белке»</a:t>
            </a:r>
          </a:p>
          <a:p>
            <a:endParaRPr lang="ru-RU" dirty="0"/>
          </a:p>
        </p:txBody>
      </p:sp>
      <p:pic>
        <p:nvPicPr>
          <p:cNvPr id="5" name="Рисунок 4" descr="Изображение выглядит как в помещении, стена, стол, пол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6D14C349-5DA6-D1DD-6252-6E335A885A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212976"/>
            <a:ext cx="4104456" cy="2831268"/>
          </a:xfrm>
          <a:prstGeom prst="rect">
            <a:avLst/>
          </a:prstGeom>
        </p:spPr>
      </p:pic>
      <p:pic>
        <p:nvPicPr>
          <p:cNvPr id="8" name="Рисунок 7" descr="Изображение выглядит как в помещении, стена, пол, аксессуар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AC6CC6D2-4689-B0FE-8CDD-288C7BE17F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348880"/>
            <a:ext cx="4464496" cy="302433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D16D78-E90C-F0CF-4787-9D2982302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 descr="Изображение выглядит как текст, стена, в помещении, Сантехнический прибор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2C171532-0E7D-7E5D-7E73-ACDD864E88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2773" y="2343610"/>
            <a:ext cx="4525963" cy="3240361"/>
          </a:xfrm>
          <a:prstGeom prst="rect">
            <a:avLst/>
          </a:prstGeom>
        </p:spPr>
      </p:pic>
      <p:pic>
        <p:nvPicPr>
          <p:cNvPr id="7" name="Рисунок 6" descr="Изображение выглядит как стена, в помещении, текст, мебель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CD78D7D2-7043-AADE-9FA7-21CC55D2FC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27984" y="2293116"/>
            <a:ext cx="4464497" cy="3456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724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14282" y="571480"/>
            <a:ext cx="83582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EEAB73-10BC-37B4-4969-688921D11E0D}"/>
              </a:ext>
            </a:extLst>
          </p:cNvPr>
          <p:cNvSpPr txBox="1"/>
          <p:nvPr/>
        </p:nvSpPr>
        <p:spPr>
          <a:xfrm>
            <a:off x="1259632" y="1216904"/>
            <a:ext cx="6552728" cy="5463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2025 году на областные средства был произведен косметический ремонт внутренних помещений, приобретена мебель и оборудование, необходимое для проведения ярких молодежных мероприятий. Данная инициатива послужила толчком к появлению новой точки притяжения молодежи в микрорайоне. Необходимо развивать успех, и продолжить работу по привлечению молодых людей в данное пространство.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Следующим шагом в развитии молодежного клуба «На Белке» является благоустройство </a:t>
            </a:r>
            <a:r>
              <a:rPr lang="ru-RU" sz="1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околокубной</a:t>
            </a: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территории и приведение ее в ухоженный вид.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сегодняшний день территория возле клуба запущена, покрыта грунтом и травой. В дождливую погоду вход в клуб становится труднодоступным, поскольку подходы размываются и превращаются в грязевые наслоения. В связи с этим, становится невозможным проведение уличных мероприятий, а приток молодежи в клуб значительно снижается.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Кроме того, одна из фасадных стен клуба оформлена в патриотическом стиле, и при неухоженности территории теряется эстетический вид данной экспозиции.</a:t>
            </a:r>
            <a:endParaRPr lang="ru-RU" sz="1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42852"/>
            <a:ext cx="7920880" cy="1401019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endParaRPr lang="ru-RU" dirty="0"/>
          </a:p>
          <a:p>
            <a:pPr>
              <a:buNone/>
            </a:pPr>
            <a:r>
              <a:rPr lang="ru-RU" dirty="0"/>
              <a:t>Мы расположены по адресу: гор. Кольчугино, ул. Школьная, 12А</a:t>
            </a:r>
          </a:p>
          <a:p>
            <a:endParaRPr lang="ru-RU" dirty="0"/>
          </a:p>
        </p:txBody>
      </p:sp>
      <p:pic>
        <p:nvPicPr>
          <p:cNvPr id="4" name="Рисунок 3" descr="KmS46kee4Y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4" y="1571612"/>
            <a:ext cx="6858016" cy="496364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357166"/>
            <a:ext cx="7889530" cy="3143272"/>
          </a:xfrm>
        </p:spPr>
        <p:txBody>
          <a:bodyPr>
            <a:noAutofit/>
          </a:bodyPr>
          <a:lstStyle/>
          <a:p>
            <a:pPr algn="ctr">
              <a:buNone/>
            </a:pPr>
            <a:endParaRPr lang="ru-RU" sz="2800" dirty="0"/>
          </a:p>
          <a:p>
            <a:pPr algn="just">
              <a:buNone/>
            </a:pPr>
            <a:r>
              <a:rPr lang="ru-RU" sz="2800" dirty="0"/>
              <a:t>    Молодежный клуб «На Белке» находится в микрорайоне Белая Речка, где численность жителей составляет более 3500 человек, и по сути является единственным досуговым центром для молодежи. </a:t>
            </a: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642910" y="3571876"/>
            <a:ext cx="7960968" cy="2071702"/>
          </a:xfrm>
          <a:prstGeom prst="rect">
            <a:avLst/>
          </a:prstGeom>
        </p:spPr>
        <p:txBody>
          <a:bodyPr vert="horz">
            <a:normAutofit fontScale="85000" lnSpcReduction="10000"/>
          </a:bodyPr>
          <a:lstStyle/>
          <a:p>
            <a:pPr marL="420624" marR="0" lvl="0" indent="-384048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624" marR="0" lvl="0" indent="-384048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На базе клуба проходят театральные представления, интеллектуальные</a:t>
            </a:r>
            <a:r>
              <a:rPr kumimoji="0" lang="ru-RU" sz="30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игры, спортивные турниры, лекционно-просветительские занятия, мастер-классы…</a:t>
            </a: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одежда, обувь, Человеческое лицо, человек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3D98B815-A251-2A3F-94A0-1DD5C6422E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6" y="3954724"/>
            <a:ext cx="3996444" cy="2903276"/>
          </a:xfrm>
          <a:prstGeom prst="rect">
            <a:avLst/>
          </a:prstGeom>
        </p:spPr>
      </p:pic>
      <p:pic>
        <p:nvPicPr>
          <p:cNvPr id="5" name="Рисунок 4" descr="Изображение выглядит как одежда, в помещении, человек, стен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3542D67C-25FA-22CF-F059-A28F8F50A2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005064"/>
            <a:ext cx="3888432" cy="2636912"/>
          </a:xfrm>
          <a:prstGeom prst="rect">
            <a:avLst/>
          </a:prstGeom>
        </p:spPr>
      </p:pic>
      <p:pic>
        <p:nvPicPr>
          <p:cNvPr id="11" name="Рисунок 10" descr="Изображение выглядит как одежда, в помещении, аксессуар, человек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C3B8BD0D-0DD8-E938-0E8C-C81160AF4D7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836712"/>
            <a:ext cx="3924436" cy="2903276"/>
          </a:xfrm>
          <a:prstGeom prst="rect">
            <a:avLst/>
          </a:prstGeom>
        </p:spPr>
      </p:pic>
      <p:pic>
        <p:nvPicPr>
          <p:cNvPr id="13" name="Рисунок 12" descr="Изображение выглядит как одежда, человек, Человеческое лицо, групп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F226F725-3C1E-A3F6-E5A1-56D3B9CF4DB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48680"/>
            <a:ext cx="3924436" cy="273630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0"/>
            <a:ext cx="8640960" cy="857232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dirty="0"/>
          </a:p>
          <a:p>
            <a:pPr algn="ctr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4" name="Рисунок 3" descr="Изображение выглядит как одежда, человек, стена, в помещении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45DFA12D-90F4-0949-08E9-59062B07BE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402" y="3356989"/>
            <a:ext cx="6480720" cy="3312368"/>
          </a:xfrm>
          <a:prstGeom prst="rect">
            <a:avLst/>
          </a:prstGeom>
        </p:spPr>
      </p:pic>
      <p:pic>
        <p:nvPicPr>
          <p:cNvPr id="6" name="Рисунок 5" descr="Изображение выглядит как одежда, в помещении, люди, человек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E4901F9F-3395-E054-CEC5-4D91299921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6951"/>
            <a:ext cx="4932040" cy="2880320"/>
          </a:xfrm>
          <a:prstGeom prst="rect">
            <a:avLst/>
          </a:prstGeom>
        </p:spPr>
      </p:pic>
      <p:pic>
        <p:nvPicPr>
          <p:cNvPr id="8" name="Рисунок 7" descr="Изображение выглядит как человек, одежда, стена, в помещении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9DB7536C-4210-47E6-DA8F-75C2AD826C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46703" y="134020"/>
            <a:ext cx="3528393" cy="363764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500034" y="5929330"/>
            <a:ext cx="54292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200" dirty="0"/>
              <a:t>и многое другое…</a:t>
            </a:r>
          </a:p>
        </p:txBody>
      </p:sp>
      <p:pic>
        <p:nvPicPr>
          <p:cNvPr id="3" name="Рисунок 2" descr="Изображение выглядит как одежда, в помещении, рождественская елка, человек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CA3C793F-2F2A-565A-D4D3-1AADBD1093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4664"/>
            <a:ext cx="3240360" cy="2520280"/>
          </a:xfrm>
          <a:prstGeom prst="rect">
            <a:avLst/>
          </a:prstGeom>
        </p:spPr>
      </p:pic>
      <p:pic>
        <p:nvPicPr>
          <p:cNvPr id="12" name="Рисунок 11" descr="Изображение выглядит как одежда, человек, улыбка, Человеческое лиц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542C4BA5-8A71-8CEF-AC5F-E983DA32E5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268760"/>
            <a:ext cx="4752528" cy="3649077"/>
          </a:xfrm>
          <a:prstGeom prst="rect">
            <a:avLst/>
          </a:prstGeom>
        </p:spPr>
      </p:pic>
      <p:pic>
        <p:nvPicPr>
          <p:cNvPr id="14" name="Рисунок 13" descr="Изображение выглядит как одежда, человек, Человеческое лицо, Торт на день рождения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98D71EEF-47CB-0BE3-1CF6-799AF7DC4F1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065" y="3461973"/>
            <a:ext cx="4032448" cy="256227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1636</TotalTime>
  <Words>266</Words>
  <Application>Microsoft Office PowerPoint</Application>
  <PresentationFormat>Экран (4:3)</PresentationFormat>
  <Paragraphs>26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Franklin Gothic Book</vt:lpstr>
      <vt:lpstr>Times New Roman</vt:lpstr>
      <vt:lpstr>Wingdings 2</vt:lpstr>
      <vt:lpstr>Техническая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Визуализация результатов реализации инициативного проекта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пк</dc:creator>
  <cp:lastModifiedBy>Пользователь</cp:lastModifiedBy>
  <cp:revision>157</cp:revision>
  <dcterms:created xsi:type="dcterms:W3CDTF">2014-11-26T19:00:59Z</dcterms:created>
  <dcterms:modified xsi:type="dcterms:W3CDTF">2026-02-13T12:58:26Z</dcterms:modified>
</cp:coreProperties>
</file>